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4" r:id="rId5"/>
    <p:sldId id="259" r:id="rId6"/>
    <p:sldId id="265" r:id="rId7"/>
    <p:sldId id="266" r:id="rId8"/>
    <p:sldId id="260" r:id="rId9"/>
    <p:sldId id="276" r:id="rId10"/>
    <p:sldId id="267" r:id="rId11"/>
    <p:sldId id="269" r:id="rId12"/>
    <p:sldId id="270" r:id="rId13"/>
    <p:sldId id="274" r:id="rId14"/>
    <p:sldId id="277" r:id="rId15"/>
    <p:sldId id="278" r:id="rId16"/>
    <p:sldId id="279" r:id="rId17"/>
    <p:sldId id="280" r:id="rId18"/>
    <p:sldId id="271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  <a:srgbClr val="2789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16" autoAdjust="0"/>
    <p:restoredTop sz="94599" autoAdjust="0"/>
  </p:normalViewPr>
  <p:slideViewPr>
    <p:cSldViewPr>
      <p:cViewPr>
        <p:scale>
          <a:sx n="60" d="100"/>
          <a:sy n="60" d="100"/>
        </p:scale>
        <p:origin x="-1666" y="-52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DC1266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40000"/>
          </a:blip>
          <a:srcRect/>
          <a:stretch>
            <a:fillRect/>
          </a:stretch>
        </p:blipFill>
        <p:spPr>
          <a:xfrm>
            <a:off x="0" y="0"/>
            <a:ext cx="9144000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6072206"/>
            <a:ext cx="10144196" cy="6429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Бытовой уклад народов Поволжья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XIX-XX веков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2601.JPG"/>
          <p:cNvPicPr>
            <a:picLocks noChangeAspect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>
          <a:xfrm>
            <a:off x="0" y="0"/>
            <a:ext cx="51435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00694" y="0"/>
            <a:ext cx="3643306" cy="6769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Непременными  принадлежностями  в  домашнем  хозяйстве были деревянная лопата  для  сажания  хлеба  в  печь,  лотки  для  муки,  деревянные  скалки для раскатывания  теста  и  т. п. Пищу ели из больших деревянных или глиняных плошек деревянными  ложками.  Стеклянная  и  фарфоровая  посуда стала появляться лишь во второй  половине  XIX  века  в  домах  наиболее зажиточных крестьян. В это время исследователи  быта  поволжских  народов  отмечали  появление  самоваров, чайных приборов,   фабричной   посуды.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2593.JPG"/>
          <p:cNvPicPr>
            <a:picLocks noChangeAspect="1"/>
          </p:cNvPicPr>
          <p:nvPr/>
        </p:nvPicPr>
        <p:blipFill>
          <a:blip r:embed="rId2" cstate="email">
            <a:lum bright="10000" contrast="30000"/>
          </a:blip>
          <a:srcRect t="-2237" b="-1829"/>
          <a:stretch>
            <a:fillRect/>
          </a:stretch>
        </p:blipFill>
        <p:spPr>
          <a:xfrm>
            <a:off x="0" y="-142899"/>
            <a:ext cx="4714876" cy="714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DC12611.JPG"/>
          <p:cNvPicPr>
            <a:picLocks noChangeAspect="1"/>
          </p:cNvPicPr>
          <p:nvPr/>
        </p:nvPicPr>
        <p:blipFill>
          <a:blip r:embed="rId3" cstate="email">
            <a:lum bright="10000" contrast="40000"/>
          </a:blip>
          <a:srcRect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2657.JPG"/>
          <p:cNvPicPr>
            <a:picLocks noChangeAspect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>
          <a:xfrm>
            <a:off x="0" y="857232"/>
            <a:ext cx="9144000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2844" y="0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Большое  значение  в  жизни  народов  края  имели домашние и кустарные промыслы. Наиболее   распространённым являлось ткачество, которым занимались практически в каждом доме.</a:t>
            </a:r>
            <a:endParaRPr lang="ru-RU" sz="2000" dirty="0" smtClean="0"/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8687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Ткачество   было   исключительно   женским   занятием. Получение волокна  из  конопли  представляло  длительный и чрезвычайно трудоёмкий процесс. После  уборки  и  обмолота  стебли  конопли замачивались  в  стоячих  водоемах  в  течение  2-5  недель.  Затем их сушили на открытом  воздухе  или  в  банях  и  мяли  на специальных мялках для того, чтобы отделить   волокно   от  кострики  (внутренней  не  волокнистой  части  стебля). Полученное  таким образом волокно толкли в ступах, трепали при помощи деревянных ланцетовидных  трепалок и,  наконец,  расчесывали щетками,  изготовленными  из  свиной  щетины.  У марийцев для этих целей нередко употреблялись чесалки, сделанные из шкурок ежей. У  всех  народов Среднего Поволжья изготовлялись главным образом  белые  холсты.  У  удмуртов  и  восточных  марийцев  ткали и пестрядь -двухцветные  или  многоцветные  ткани в полоску или в клетку. Кроме конопляных и льняных  холстов  ткались  также  и шерстяные ткани, использовавшиеся для пошива теплой одежды.</a:t>
            </a:r>
            <a:endParaRPr lang="ru-RU" sz="2400" dirty="0" smtClean="0"/>
          </a:p>
          <a:p>
            <a:pPr algn="just"/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2656.JPG"/>
          <p:cNvPicPr>
            <a:picLocks noChangeAspect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>
          <a:xfrm>
            <a:off x="4929190" y="0"/>
            <a:ext cx="421481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2661.JP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0" y="0"/>
            <a:ext cx="50298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7.jpg"/>
          <p:cNvPicPr>
            <a:picLocks noChangeAspect="1"/>
          </p:cNvPicPr>
          <p:nvPr/>
        </p:nvPicPr>
        <p:blipFill>
          <a:blip r:embed="rId2" cstate="email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SDC12619.JPG"/>
          <p:cNvPicPr>
            <a:picLocks noChangeAspect="1"/>
          </p:cNvPicPr>
          <p:nvPr/>
        </p:nvPicPr>
        <p:blipFill>
          <a:blip r:embed="rId2" cstate="email">
            <a:lum bright="10000" contrast="40000"/>
          </a:blip>
          <a:stretch>
            <a:fillRect/>
          </a:stretch>
        </p:blipFill>
        <p:spPr>
          <a:xfrm>
            <a:off x="4000496" y="0"/>
            <a:ext cx="5143504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165e75ddc.jpg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4000497" y="3929066"/>
            <a:ext cx="514350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ryalki.jpg"/>
          <p:cNvPicPr>
            <a:picLocks noChangeAspect="1"/>
          </p:cNvPicPr>
          <p:nvPr/>
        </p:nvPicPr>
        <p:blipFill>
          <a:blip r:embed="rId4">
            <a:lum bright="10000" contrast="20000"/>
          </a:blip>
          <a:srcRect l="-3640"/>
          <a:stretch>
            <a:fillRect/>
          </a:stretch>
        </p:blipFill>
        <p:spPr>
          <a:xfrm>
            <a:off x="-142908" y="0"/>
            <a:ext cx="421487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2665.JPG"/>
          <p:cNvPicPr>
            <a:picLocks noChangeAspect="1"/>
          </p:cNvPicPr>
          <p:nvPr/>
        </p:nvPicPr>
        <p:blipFill>
          <a:blip r:embed="rId2" cstate="email">
            <a:lum bright="-10000" contrast="40000"/>
          </a:blip>
          <a:stretch>
            <a:fillRect/>
          </a:stretch>
        </p:blipFill>
        <p:spPr>
          <a:xfrm>
            <a:off x="4357686" y="1000108"/>
            <a:ext cx="4786314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Одним   из  широко  распространенных  домашних  занятий  была  вышивка,  которой украшались   повседневная   и   особенно  праздничная  одежда,  головные  уборы, полотенца  -  в соответствии с традициями и эстетическими критериями.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SDC126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214422"/>
            <a:ext cx="4429124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2654.JPG"/>
          <p:cNvPicPr>
            <a:picLocks noChangeAspect="1"/>
          </p:cNvPicPr>
          <p:nvPr/>
        </p:nvPicPr>
        <p:blipFill>
          <a:blip r:embed="rId2" cstate="email">
            <a:lum bright="1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2667.JPG"/>
          <p:cNvPicPr>
            <a:picLocks noChangeAspect="1"/>
          </p:cNvPicPr>
          <p:nvPr/>
        </p:nvPicPr>
        <p:blipFill>
          <a:blip r:embed="rId2" cstate="email">
            <a:lum contrast="30000"/>
          </a:blip>
          <a:stretch>
            <a:fillRect/>
          </a:stretch>
        </p:blipFill>
        <p:spPr>
          <a:xfrm>
            <a:off x="0" y="0"/>
            <a:ext cx="4643438" cy="340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DC12614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4572000" y="0"/>
            <a:ext cx="4572000" cy="340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2615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0" y="3357562"/>
            <a:ext cx="464343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DC1265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3357562"/>
            <a:ext cx="457200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etImag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14282" y="142852"/>
            <a:ext cx="8643998" cy="164307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Народы, селившиеся </a:t>
            </a:r>
            <a:r>
              <a:rPr lang="ru-RU" sz="2400" b="1" dirty="0" smtClean="0">
                <a:solidFill>
                  <a:schemeClr val="bg1"/>
                </a:solidFill>
              </a:rPr>
              <a:t>вдоль берегов реки Волги: </a:t>
            </a:r>
          </a:p>
          <a:p>
            <a:pPr algn="ctr"/>
            <a:endParaRPr lang="ru-RU" sz="51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143512"/>
            <a:ext cx="9001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МОРДВА, МАРИЙЦЫ, УДМУРТЫ  –  финно-угры,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ЧУВАШИ, КАЗАНСКИЕ  (ПОВОЛЖСКИЕ)  ТАТАРЫ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–представители тюркской группы.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 мужским домашним промыслам   относилось   изготовление   инвентаря  и  утвари, плетение  лаптей, изготовление  войлочных  шляп, валенок.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SDC12604.JPG"/>
          <p:cNvPicPr>
            <a:picLocks noChangeAspect="1"/>
          </p:cNvPicPr>
          <p:nvPr/>
        </p:nvPicPr>
        <p:blipFill>
          <a:blip r:embed="rId2" cstate="email">
            <a:lum bright="-10000" contrast="20000"/>
          </a:blip>
          <a:stretch>
            <a:fillRect/>
          </a:stretch>
        </p:blipFill>
        <p:spPr>
          <a:xfrm>
            <a:off x="0" y="714356"/>
            <a:ext cx="4643438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2618.JPG"/>
          <p:cNvPicPr>
            <a:picLocks noChangeAspect="1"/>
          </p:cNvPicPr>
          <p:nvPr/>
        </p:nvPicPr>
        <p:blipFill>
          <a:blip r:embed="rId3" cstate="email">
            <a:lum bright="10000" contrast="30000"/>
          </a:blip>
          <a:stretch>
            <a:fillRect/>
          </a:stretch>
        </p:blipFill>
        <p:spPr>
          <a:xfrm>
            <a:off x="4572000" y="714356"/>
            <a:ext cx="4572000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39956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Помимо домашних промыслов,   у   народов   края   были   распространены  всевозможные  кустарные производства,  продукция  которых предназначалась для рынка. У  марийцев  и  мордвы  был  развит  плетеночный  промысел. В некоторых селениях Горно-марийского  района  и  в  Мордовии  было  известно  производство  гнутой мебели. Веревочный промысел был  шире  распространен в Закамье, частично в Предволжье, где татарские кустари конкурировали  с чувашскими. У всех финно-угорских народов абсолютно преобладали промыслы, связанные с обработкой древесины.  У  удмуртов  и  татар  был  известен  кожевенно-обувной промысел.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44" y="1928802"/>
            <a:ext cx="8858312" cy="292895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Народы, населяющие Поволжье, имеют  много  общего  как  в  экономическом  и  историческом  развитии,  так и в происхождении,  культуре,  быте.  Внутренняя  обстановка  крестьянской  избы у тюрков и финно-угров отличалась лишь несущественными деталями. Значительную  часть  жилого  помещения  занимала печь. Отличительной  чертой  татарской  избы от соседних народов было деление жилой  части  при  помощи  глухой  перегородки  на  мужскую  (чистую)  и женскую (кухонную)  половины. Для мордовской избы был характерен  кершпиль,  представляющий  собой  дощатый настил шириной около 2 м и находящийся  от  пола  на  высоте  35-50  см.  Вдоль стен у всех народов устраивались  лавки.  Днем  они служили местом для сидения, а ночью для сна.   Поэтому   лавки  были  очень  широкие,  добротные. Над лавками  по  стенам избы устраивались полки, на которых хранились различные вещи (мелкая   утварь,   инструменты). Лавка  напротив  двери  называлась мужской, а по боковой стене - бабьей. На этой лавке  женщины  занимались  прядением,  ткачеством.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56051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 красном углу обычно стоял стол, висел киот  с  иконами.  Это  место завтрака, обеда и ужина всей семьи. В красный угол сажали  почетного гостя. Здесь же  совершались свадебные и похоронные обряды.</a:t>
            </a:r>
            <a:endParaRPr lang="ru-RU" sz="4000" dirty="0"/>
          </a:p>
        </p:txBody>
      </p:sp>
      <p:pic>
        <p:nvPicPr>
          <p:cNvPr id="4" name="Содержимое 3" descr="Изображение 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/>
          </a:p>
        </p:txBody>
      </p:sp>
      <p:pic>
        <p:nvPicPr>
          <p:cNvPr id="6" name="Содержимое 5" descr="SDC12623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>
          <a:xfrm>
            <a:off x="3242483" y="3438000"/>
            <a:ext cx="5901517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SDC12620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>
          <a:xfrm>
            <a:off x="-1" y="0"/>
            <a:ext cx="5617055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72132" y="0"/>
            <a:ext cx="35718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Домашняя  утварь в прошлом изготовлялась  преимущественно из дерева и глины, хотя по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археологическим   данным  последних  лет  известно  употребление  марийцами железных  и  медных  котлов  с  IX-XI  веков.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26784"/>
            <a:ext cx="33575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Для варения пищи  использовались  чугунные  или глиняные  горшки.  В них варили мясо, каши, кипятили  воду.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DC12622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>
          <a:xfrm>
            <a:off x="0" y="928670"/>
            <a:ext cx="4654329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28590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Большое количество муки и крупы хранили в деревянных ларях в клетях и амбарах, меньшее в  долбленых  пудовках  или  кузовах, сделанных из липовой коры.  Кузова также  употреблялись  для  сбора  грибов  и ягод.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Изображение 6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lum bright="20000" contrast="40000"/>
          </a:blip>
          <a:srcRect/>
          <a:stretch>
            <a:fillRect/>
          </a:stretch>
        </p:blipFill>
        <p:spPr>
          <a:xfrm>
            <a:off x="4572000" y="928670"/>
            <a:ext cx="4572000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DC12595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>
          <a:xfrm>
            <a:off x="571472" y="714356"/>
            <a:ext cx="8001056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42844" y="0"/>
            <a:ext cx="90011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Муку просеивали через решето в небольшие  плоские  ночевки.  Мясо рубили в корытах. В них же толкли вареную или печеную  картошку.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-142908" y="357139"/>
            <a:ext cx="3571932" cy="6500861"/>
          </a:xfrm>
        </p:spPr>
        <p:txBody>
          <a:bodyPr>
            <a:no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Для  получения сливочного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масла употреблялись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маслобойки, которые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представляли  собой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высокие  цилиндрические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сосуды, сделанные из куска липового дерева.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Пахтанье масла  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производилось  с  помощью деревянного  стержня,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 на  который насаживался деревянный  круг  с 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 отверстиями или боковыми вырезами.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SDC12660.JPG"/>
          <p:cNvPicPr>
            <a:picLocks noChangeAspect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>
          <a:xfrm>
            <a:off x="3357554" y="0"/>
            <a:ext cx="57864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1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767</Words>
  <PresentationFormat>Экран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Бытовой уклад народов Поволжья XIX-XX веков</vt:lpstr>
      <vt:lpstr> </vt:lpstr>
      <vt:lpstr>Народы, населяющие Поволжье, имеют  много  общего  как  в  экономическом  и  историческом  развитии,  так и в происхождении,  культуре,  быте.  Внутренняя  обстановка  крестьянской  избы у тюрков и финно-угров отличалась лишь несущественными деталями. Значительную  часть  жилого  помещения  занимала печь. Отличительной  чертой  татарской  избы от соседних народов было деление жилой  части  при  помощи  глухой  перегородки  на  мужскую  (чистую)  и женскую (кухонную)  половины. Для мордовской избы был характерен  кершпиль,  представляющий  собой  дощатый настил шириной около 2 м и находящийся  от  пола  на  высоте  35-50  см.  Вдоль стен у всех народов устраивались  лавки.  Днем  они служили местом для сидения, а ночью для сна.   Поэтому   лавки  были  очень  широкие,  добротные. Над лавками  по  стенам избы устраивались полки, на которых хранились различные вещи (мелкая   утварь,   инструменты). Лавка  напротив  двери  называлась мужской, а по боковой стене - бабьей. На этой лавке  женщины  занимались  прядением,  ткачеством. </vt:lpstr>
      <vt:lpstr>В красном углу обычно стоял стол, висел киот  с  иконами.  Это  место завтрака, обеда и ужина всей семьи. В красный угол сажали  почетного гостя. Здесь же  совершались свадебные и похоронные обряды.</vt:lpstr>
      <vt:lpstr> </vt:lpstr>
      <vt:lpstr>Большое количество муки и крупы хранили в деревянных ларях в клетях и амбарах, меньшее в  долбленых  пудовках  или  кузовах, сделанных из липовой коры.  Кузова также  употреблялись  для  сбора  грибов  и ягод.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Svetlana</cp:lastModifiedBy>
  <cp:revision>102</cp:revision>
  <dcterms:created xsi:type="dcterms:W3CDTF">2013-04-09T00:19:40Z</dcterms:created>
  <dcterms:modified xsi:type="dcterms:W3CDTF">2013-04-17T07:15:20Z</dcterms:modified>
  <cp:contentStatus/>
</cp:coreProperties>
</file>